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67" r:id="rId2"/>
  </p:sldIdLst>
  <p:sldSz cx="12120563" cy="5381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27"/>
    <p:restoredTop sz="96317"/>
  </p:normalViewPr>
  <p:slideViewPr>
    <p:cSldViewPr snapToGrid="0">
      <p:cViewPr varScale="1">
        <p:scale>
          <a:sx n="97" d="100"/>
          <a:sy n="97" d="100"/>
        </p:scale>
        <p:origin x="224" y="1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511B83-65A4-B54B-A451-00E349DA4A75}" type="datetimeFigureOut">
              <a:rPr lang="en-US" smtClean="0"/>
              <a:t>7/7/23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6038" y="1143000"/>
            <a:ext cx="695007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228B9B-E5CD-B940-A1AD-07633415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066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73069" rtl="0" eaLnBrk="1" latinLnBrk="0" hangingPunct="1">
      <a:defRPr sz="1146" kern="1200">
        <a:solidFill>
          <a:schemeClr val="tx1"/>
        </a:solidFill>
        <a:latin typeface="+mn-lt"/>
        <a:ea typeface="+mn-ea"/>
        <a:cs typeface="+mn-cs"/>
      </a:defRPr>
    </a:lvl1pPr>
    <a:lvl2pPr marL="436535" algn="l" defTabSz="873069" rtl="0" eaLnBrk="1" latinLnBrk="0" hangingPunct="1">
      <a:defRPr sz="1146" kern="1200">
        <a:solidFill>
          <a:schemeClr val="tx1"/>
        </a:solidFill>
        <a:latin typeface="+mn-lt"/>
        <a:ea typeface="+mn-ea"/>
        <a:cs typeface="+mn-cs"/>
      </a:defRPr>
    </a:lvl2pPr>
    <a:lvl3pPr marL="873069" algn="l" defTabSz="873069" rtl="0" eaLnBrk="1" latinLnBrk="0" hangingPunct="1">
      <a:defRPr sz="1146" kern="1200">
        <a:solidFill>
          <a:schemeClr val="tx1"/>
        </a:solidFill>
        <a:latin typeface="+mn-lt"/>
        <a:ea typeface="+mn-ea"/>
        <a:cs typeface="+mn-cs"/>
      </a:defRPr>
    </a:lvl3pPr>
    <a:lvl4pPr marL="1309604" algn="l" defTabSz="873069" rtl="0" eaLnBrk="1" latinLnBrk="0" hangingPunct="1">
      <a:defRPr sz="1146" kern="1200">
        <a:solidFill>
          <a:schemeClr val="tx1"/>
        </a:solidFill>
        <a:latin typeface="+mn-lt"/>
        <a:ea typeface="+mn-ea"/>
        <a:cs typeface="+mn-cs"/>
      </a:defRPr>
    </a:lvl4pPr>
    <a:lvl5pPr marL="1746138" algn="l" defTabSz="873069" rtl="0" eaLnBrk="1" latinLnBrk="0" hangingPunct="1">
      <a:defRPr sz="1146" kern="1200">
        <a:solidFill>
          <a:schemeClr val="tx1"/>
        </a:solidFill>
        <a:latin typeface="+mn-lt"/>
        <a:ea typeface="+mn-ea"/>
        <a:cs typeface="+mn-cs"/>
      </a:defRPr>
    </a:lvl5pPr>
    <a:lvl6pPr marL="2182673" algn="l" defTabSz="873069" rtl="0" eaLnBrk="1" latinLnBrk="0" hangingPunct="1">
      <a:defRPr sz="1146" kern="1200">
        <a:solidFill>
          <a:schemeClr val="tx1"/>
        </a:solidFill>
        <a:latin typeface="+mn-lt"/>
        <a:ea typeface="+mn-ea"/>
        <a:cs typeface="+mn-cs"/>
      </a:defRPr>
    </a:lvl6pPr>
    <a:lvl7pPr marL="2619207" algn="l" defTabSz="873069" rtl="0" eaLnBrk="1" latinLnBrk="0" hangingPunct="1">
      <a:defRPr sz="1146" kern="1200">
        <a:solidFill>
          <a:schemeClr val="tx1"/>
        </a:solidFill>
        <a:latin typeface="+mn-lt"/>
        <a:ea typeface="+mn-ea"/>
        <a:cs typeface="+mn-cs"/>
      </a:defRPr>
    </a:lvl7pPr>
    <a:lvl8pPr marL="3055742" algn="l" defTabSz="873069" rtl="0" eaLnBrk="1" latinLnBrk="0" hangingPunct="1">
      <a:defRPr sz="1146" kern="1200">
        <a:solidFill>
          <a:schemeClr val="tx1"/>
        </a:solidFill>
        <a:latin typeface="+mn-lt"/>
        <a:ea typeface="+mn-ea"/>
        <a:cs typeface="+mn-cs"/>
      </a:defRPr>
    </a:lvl8pPr>
    <a:lvl9pPr marL="3492276" algn="l" defTabSz="873069" rtl="0" eaLnBrk="1" latinLnBrk="0" hangingPunct="1">
      <a:defRPr sz="114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6038" y="1143000"/>
            <a:ext cx="6950076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We also test our method on a dataset we capture using our prototype single photon lidar system shown on the left. The hardware system contains a picosecond laser that shares an optical path with a single-photon avalanche diode. We scan the scene using two-axis scanning mirrors. The scenes are mounted on a rotation stage to facilitate </a:t>
            </a:r>
            <a:r>
              <a:rPr lang="en-CA" sz="18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multiview</a:t>
            </a:r>
            <a:r>
              <a:rPr lang="en-CA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scanning.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BE9531-8F6F-C040-BACE-39047EB0AD8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184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5071" y="880743"/>
            <a:ext cx="9090422" cy="1873603"/>
          </a:xfrm>
        </p:spPr>
        <p:txBody>
          <a:bodyPr anchor="b"/>
          <a:lstStyle>
            <a:lvl1pPr algn="ctr">
              <a:defRPr sz="47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5071" y="2826599"/>
            <a:ext cx="9090422" cy="1299313"/>
          </a:xfrm>
        </p:spPr>
        <p:txBody>
          <a:bodyPr/>
          <a:lstStyle>
            <a:lvl1pPr marL="0" indent="0" algn="ctr">
              <a:buNone/>
              <a:defRPr sz="1883"/>
            </a:lvl1pPr>
            <a:lvl2pPr marL="358765" indent="0" algn="ctr">
              <a:buNone/>
              <a:defRPr sz="1569"/>
            </a:lvl2pPr>
            <a:lvl3pPr marL="717530" indent="0" algn="ctr">
              <a:buNone/>
              <a:defRPr sz="1412"/>
            </a:lvl3pPr>
            <a:lvl4pPr marL="1076295" indent="0" algn="ctr">
              <a:buNone/>
              <a:defRPr sz="1256"/>
            </a:lvl4pPr>
            <a:lvl5pPr marL="1435059" indent="0" algn="ctr">
              <a:buNone/>
              <a:defRPr sz="1256"/>
            </a:lvl5pPr>
            <a:lvl6pPr marL="1793824" indent="0" algn="ctr">
              <a:buNone/>
              <a:defRPr sz="1256"/>
            </a:lvl6pPr>
            <a:lvl7pPr marL="2152589" indent="0" algn="ctr">
              <a:buNone/>
              <a:defRPr sz="1256"/>
            </a:lvl7pPr>
            <a:lvl8pPr marL="2511354" indent="0" algn="ctr">
              <a:buNone/>
              <a:defRPr sz="1256"/>
            </a:lvl8pPr>
            <a:lvl9pPr marL="2870119" indent="0" algn="ctr">
              <a:buNone/>
              <a:defRPr sz="125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52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51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73778" y="286522"/>
            <a:ext cx="2613496" cy="45606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3289" y="286522"/>
            <a:ext cx="7688982" cy="45606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747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037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6976" y="1341670"/>
            <a:ext cx="10453986" cy="2238606"/>
          </a:xfrm>
        </p:spPr>
        <p:txBody>
          <a:bodyPr anchor="b"/>
          <a:lstStyle>
            <a:lvl1pPr>
              <a:defRPr sz="47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6976" y="3601454"/>
            <a:ext cx="10453986" cy="1177230"/>
          </a:xfrm>
        </p:spPr>
        <p:txBody>
          <a:bodyPr/>
          <a:lstStyle>
            <a:lvl1pPr marL="0" indent="0">
              <a:buNone/>
              <a:defRPr sz="1883">
                <a:solidFill>
                  <a:schemeClr val="tx1">
                    <a:tint val="75000"/>
                  </a:schemeClr>
                </a:solidFill>
              </a:defRPr>
            </a:lvl1pPr>
            <a:lvl2pPr marL="358765" indent="0">
              <a:buNone/>
              <a:defRPr sz="1569">
                <a:solidFill>
                  <a:schemeClr val="tx1">
                    <a:tint val="75000"/>
                  </a:schemeClr>
                </a:solidFill>
              </a:defRPr>
            </a:lvl2pPr>
            <a:lvl3pPr marL="717530" indent="0">
              <a:buNone/>
              <a:defRPr sz="1412">
                <a:solidFill>
                  <a:schemeClr val="tx1">
                    <a:tint val="75000"/>
                  </a:schemeClr>
                </a:solidFill>
              </a:defRPr>
            </a:lvl3pPr>
            <a:lvl4pPr marL="1076295" indent="0">
              <a:buNone/>
              <a:defRPr sz="1256">
                <a:solidFill>
                  <a:schemeClr val="tx1">
                    <a:tint val="75000"/>
                  </a:schemeClr>
                </a:solidFill>
              </a:defRPr>
            </a:lvl4pPr>
            <a:lvl5pPr marL="1435059" indent="0">
              <a:buNone/>
              <a:defRPr sz="1256">
                <a:solidFill>
                  <a:schemeClr val="tx1">
                    <a:tint val="75000"/>
                  </a:schemeClr>
                </a:solidFill>
              </a:defRPr>
            </a:lvl5pPr>
            <a:lvl6pPr marL="1793824" indent="0">
              <a:buNone/>
              <a:defRPr sz="1256">
                <a:solidFill>
                  <a:schemeClr val="tx1">
                    <a:tint val="75000"/>
                  </a:schemeClr>
                </a:solidFill>
              </a:defRPr>
            </a:lvl6pPr>
            <a:lvl7pPr marL="2152589" indent="0">
              <a:buNone/>
              <a:defRPr sz="1256">
                <a:solidFill>
                  <a:schemeClr val="tx1">
                    <a:tint val="75000"/>
                  </a:schemeClr>
                </a:solidFill>
              </a:defRPr>
            </a:lvl7pPr>
            <a:lvl8pPr marL="2511354" indent="0">
              <a:buNone/>
              <a:defRPr sz="1256">
                <a:solidFill>
                  <a:schemeClr val="tx1">
                    <a:tint val="75000"/>
                  </a:schemeClr>
                </a:solidFill>
              </a:defRPr>
            </a:lvl8pPr>
            <a:lvl9pPr marL="2870119" indent="0">
              <a:buNone/>
              <a:defRPr sz="125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35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3289" y="1432608"/>
            <a:ext cx="5151239" cy="3414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6035" y="1432608"/>
            <a:ext cx="5151239" cy="3414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944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67" y="286522"/>
            <a:ext cx="10453986" cy="10401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4868" y="1319246"/>
            <a:ext cx="5127566" cy="646542"/>
          </a:xfrm>
        </p:spPr>
        <p:txBody>
          <a:bodyPr anchor="b"/>
          <a:lstStyle>
            <a:lvl1pPr marL="0" indent="0">
              <a:buNone/>
              <a:defRPr sz="1883" b="1"/>
            </a:lvl1pPr>
            <a:lvl2pPr marL="358765" indent="0">
              <a:buNone/>
              <a:defRPr sz="1569" b="1"/>
            </a:lvl2pPr>
            <a:lvl3pPr marL="717530" indent="0">
              <a:buNone/>
              <a:defRPr sz="1412" b="1"/>
            </a:lvl3pPr>
            <a:lvl4pPr marL="1076295" indent="0">
              <a:buNone/>
              <a:defRPr sz="1256" b="1"/>
            </a:lvl4pPr>
            <a:lvl5pPr marL="1435059" indent="0">
              <a:buNone/>
              <a:defRPr sz="1256" b="1"/>
            </a:lvl5pPr>
            <a:lvl6pPr marL="1793824" indent="0">
              <a:buNone/>
              <a:defRPr sz="1256" b="1"/>
            </a:lvl6pPr>
            <a:lvl7pPr marL="2152589" indent="0">
              <a:buNone/>
              <a:defRPr sz="1256" b="1"/>
            </a:lvl7pPr>
            <a:lvl8pPr marL="2511354" indent="0">
              <a:buNone/>
              <a:defRPr sz="1256" b="1"/>
            </a:lvl8pPr>
            <a:lvl9pPr marL="2870119" indent="0">
              <a:buNone/>
              <a:defRPr sz="12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4868" y="1965788"/>
            <a:ext cx="5127566" cy="28913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36035" y="1319246"/>
            <a:ext cx="5152818" cy="646542"/>
          </a:xfrm>
        </p:spPr>
        <p:txBody>
          <a:bodyPr anchor="b"/>
          <a:lstStyle>
            <a:lvl1pPr marL="0" indent="0">
              <a:buNone/>
              <a:defRPr sz="1883" b="1"/>
            </a:lvl1pPr>
            <a:lvl2pPr marL="358765" indent="0">
              <a:buNone/>
              <a:defRPr sz="1569" b="1"/>
            </a:lvl2pPr>
            <a:lvl3pPr marL="717530" indent="0">
              <a:buNone/>
              <a:defRPr sz="1412" b="1"/>
            </a:lvl3pPr>
            <a:lvl4pPr marL="1076295" indent="0">
              <a:buNone/>
              <a:defRPr sz="1256" b="1"/>
            </a:lvl4pPr>
            <a:lvl5pPr marL="1435059" indent="0">
              <a:buNone/>
              <a:defRPr sz="1256" b="1"/>
            </a:lvl5pPr>
            <a:lvl6pPr marL="1793824" indent="0">
              <a:buNone/>
              <a:defRPr sz="1256" b="1"/>
            </a:lvl6pPr>
            <a:lvl7pPr marL="2152589" indent="0">
              <a:buNone/>
              <a:defRPr sz="1256" b="1"/>
            </a:lvl7pPr>
            <a:lvl8pPr marL="2511354" indent="0">
              <a:buNone/>
              <a:defRPr sz="1256" b="1"/>
            </a:lvl8pPr>
            <a:lvl9pPr marL="2870119" indent="0">
              <a:buNone/>
              <a:defRPr sz="12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6035" y="1965788"/>
            <a:ext cx="5152818" cy="28913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041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84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68" y="358775"/>
            <a:ext cx="3909197" cy="1255713"/>
          </a:xfrm>
        </p:spPr>
        <p:txBody>
          <a:bodyPr anchor="b"/>
          <a:lstStyle>
            <a:lvl1pPr>
              <a:defRPr sz="25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2818" y="774855"/>
            <a:ext cx="6136035" cy="3824442"/>
          </a:xfrm>
        </p:spPr>
        <p:txBody>
          <a:bodyPr/>
          <a:lstStyle>
            <a:lvl1pPr>
              <a:defRPr sz="2511"/>
            </a:lvl1pPr>
            <a:lvl2pPr>
              <a:defRPr sz="2197"/>
            </a:lvl2pPr>
            <a:lvl3pPr>
              <a:defRPr sz="1883"/>
            </a:lvl3pPr>
            <a:lvl4pPr>
              <a:defRPr sz="1569"/>
            </a:lvl4pPr>
            <a:lvl5pPr>
              <a:defRPr sz="1569"/>
            </a:lvl5pPr>
            <a:lvl6pPr>
              <a:defRPr sz="1569"/>
            </a:lvl6pPr>
            <a:lvl7pPr>
              <a:defRPr sz="1569"/>
            </a:lvl7pPr>
            <a:lvl8pPr>
              <a:defRPr sz="1569"/>
            </a:lvl8pPr>
            <a:lvl9pPr>
              <a:defRPr sz="156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4868" y="1614487"/>
            <a:ext cx="3909197" cy="2991038"/>
          </a:xfrm>
        </p:spPr>
        <p:txBody>
          <a:bodyPr/>
          <a:lstStyle>
            <a:lvl1pPr marL="0" indent="0">
              <a:buNone/>
              <a:defRPr sz="1256"/>
            </a:lvl1pPr>
            <a:lvl2pPr marL="358765" indent="0">
              <a:buNone/>
              <a:defRPr sz="1099"/>
            </a:lvl2pPr>
            <a:lvl3pPr marL="717530" indent="0">
              <a:buNone/>
              <a:defRPr sz="942"/>
            </a:lvl3pPr>
            <a:lvl4pPr marL="1076295" indent="0">
              <a:buNone/>
              <a:defRPr sz="785"/>
            </a:lvl4pPr>
            <a:lvl5pPr marL="1435059" indent="0">
              <a:buNone/>
              <a:defRPr sz="785"/>
            </a:lvl5pPr>
            <a:lvl6pPr marL="1793824" indent="0">
              <a:buNone/>
              <a:defRPr sz="785"/>
            </a:lvl6pPr>
            <a:lvl7pPr marL="2152589" indent="0">
              <a:buNone/>
              <a:defRPr sz="785"/>
            </a:lvl7pPr>
            <a:lvl8pPr marL="2511354" indent="0">
              <a:buNone/>
              <a:defRPr sz="785"/>
            </a:lvl8pPr>
            <a:lvl9pPr marL="2870119" indent="0">
              <a:buNone/>
              <a:defRPr sz="7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26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4868" y="358775"/>
            <a:ext cx="3909197" cy="1255713"/>
          </a:xfrm>
        </p:spPr>
        <p:txBody>
          <a:bodyPr anchor="b"/>
          <a:lstStyle>
            <a:lvl1pPr>
              <a:defRPr sz="251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52818" y="774855"/>
            <a:ext cx="6136035" cy="3824442"/>
          </a:xfrm>
        </p:spPr>
        <p:txBody>
          <a:bodyPr anchor="t"/>
          <a:lstStyle>
            <a:lvl1pPr marL="0" indent="0">
              <a:buNone/>
              <a:defRPr sz="2511"/>
            </a:lvl1pPr>
            <a:lvl2pPr marL="358765" indent="0">
              <a:buNone/>
              <a:defRPr sz="2197"/>
            </a:lvl2pPr>
            <a:lvl3pPr marL="717530" indent="0">
              <a:buNone/>
              <a:defRPr sz="1883"/>
            </a:lvl3pPr>
            <a:lvl4pPr marL="1076295" indent="0">
              <a:buNone/>
              <a:defRPr sz="1569"/>
            </a:lvl4pPr>
            <a:lvl5pPr marL="1435059" indent="0">
              <a:buNone/>
              <a:defRPr sz="1569"/>
            </a:lvl5pPr>
            <a:lvl6pPr marL="1793824" indent="0">
              <a:buNone/>
              <a:defRPr sz="1569"/>
            </a:lvl6pPr>
            <a:lvl7pPr marL="2152589" indent="0">
              <a:buNone/>
              <a:defRPr sz="1569"/>
            </a:lvl7pPr>
            <a:lvl8pPr marL="2511354" indent="0">
              <a:buNone/>
              <a:defRPr sz="1569"/>
            </a:lvl8pPr>
            <a:lvl9pPr marL="2870119" indent="0">
              <a:buNone/>
              <a:defRPr sz="156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4868" y="1614487"/>
            <a:ext cx="3909197" cy="2991038"/>
          </a:xfrm>
        </p:spPr>
        <p:txBody>
          <a:bodyPr/>
          <a:lstStyle>
            <a:lvl1pPr marL="0" indent="0">
              <a:buNone/>
              <a:defRPr sz="1256"/>
            </a:lvl1pPr>
            <a:lvl2pPr marL="358765" indent="0">
              <a:buNone/>
              <a:defRPr sz="1099"/>
            </a:lvl2pPr>
            <a:lvl3pPr marL="717530" indent="0">
              <a:buNone/>
              <a:defRPr sz="942"/>
            </a:lvl3pPr>
            <a:lvl4pPr marL="1076295" indent="0">
              <a:buNone/>
              <a:defRPr sz="785"/>
            </a:lvl4pPr>
            <a:lvl5pPr marL="1435059" indent="0">
              <a:buNone/>
              <a:defRPr sz="785"/>
            </a:lvl5pPr>
            <a:lvl6pPr marL="1793824" indent="0">
              <a:buNone/>
              <a:defRPr sz="785"/>
            </a:lvl6pPr>
            <a:lvl7pPr marL="2152589" indent="0">
              <a:buNone/>
              <a:defRPr sz="785"/>
            </a:lvl7pPr>
            <a:lvl8pPr marL="2511354" indent="0">
              <a:buNone/>
              <a:defRPr sz="785"/>
            </a:lvl8pPr>
            <a:lvl9pPr marL="2870119" indent="0">
              <a:buNone/>
              <a:defRPr sz="7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161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3289" y="286522"/>
            <a:ext cx="10453986" cy="10401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289" y="1432608"/>
            <a:ext cx="10453986" cy="3414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3289" y="4987969"/>
            <a:ext cx="2727127" cy="2865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03B54-28B4-5D4F-BFA4-2B73ABF5FD81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14937" y="4987969"/>
            <a:ext cx="4090690" cy="2865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60147" y="4987969"/>
            <a:ext cx="2727127" cy="2865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3CB28-D56E-6448-BCC9-69E57B463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24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17530" rtl="0" eaLnBrk="1" latinLnBrk="0" hangingPunct="1">
        <a:lnSpc>
          <a:spcPct val="90000"/>
        </a:lnSpc>
        <a:spcBef>
          <a:spcPct val="0"/>
        </a:spcBef>
        <a:buNone/>
        <a:defRPr sz="34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382" indent="-179382" algn="l" defTabSz="717530" rtl="0" eaLnBrk="1" latinLnBrk="0" hangingPunct="1">
        <a:lnSpc>
          <a:spcPct val="90000"/>
        </a:lnSpc>
        <a:spcBef>
          <a:spcPts val="785"/>
        </a:spcBef>
        <a:buFont typeface="Arial" panose="020B0604020202020204" pitchFamily="34" charset="0"/>
        <a:buChar char="•"/>
        <a:defRPr sz="2197" kern="1200">
          <a:solidFill>
            <a:schemeClr val="tx1"/>
          </a:solidFill>
          <a:latin typeface="+mn-lt"/>
          <a:ea typeface="+mn-ea"/>
          <a:cs typeface="+mn-cs"/>
        </a:defRPr>
      </a:lvl1pPr>
      <a:lvl2pPr marL="538147" indent="-179382" algn="l" defTabSz="71753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883" kern="1200">
          <a:solidFill>
            <a:schemeClr val="tx1"/>
          </a:solidFill>
          <a:latin typeface="+mn-lt"/>
          <a:ea typeface="+mn-ea"/>
          <a:cs typeface="+mn-cs"/>
        </a:defRPr>
      </a:lvl2pPr>
      <a:lvl3pPr marL="896912" indent="-179382" algn="l" defTabSz="71753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569" kern="1200">
          <a:solidFill>
            <a:schemeClr val="tx1"/>
          </a:solidFill>
          <a:latin typeface="+mn-lt"/>
          <a:ea typeface="+mn-ea"/>
          <a:cs typeface="+mn-cs"/>
        </a:defRPr>
      </a:lvl3pPr>
      <a:lvl4pPr marL="1255677" indent="-179382" algn="l" defTabSz="71753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2" kern="1200">
          <a:solidFill>
            <a:schemeClr val="tx1"/>
          </a:solidFill>
          <a:latin typeface="+mn-lt"/>
          <a:ea typeface="+mn-ea"/>
          <a:cs typeface="+mn-cs"/>
        </a:defRPr>
      </a:lvl4pPr>
      <a:lvl5pPr marL="1614442" indent="-179382" algn="l" defTabSz="71753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2" kern="1200">
          <a:solidFill>
            <a:schemeClr val="tx1"/>
          </a:solidFill>
          <a:latin typeface="+mn-lt"/>
          <a:ea typeface="+mn-ea"/>
          <a:cs typeface="+mn-cs"/>
        </a:defRPr>
      </a:lvl5pPr>
      <a:lvl6pPr marL="1973207" indent="-179382" algn="l" defTabSz="71753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2" kern="1200">
          <a:solidFill>
            <a:schemeClr val="tx1"/>
          </a:solidFill>
          <a:latin typeface="+mn-lt"/>
          <a:ea typeface="+mn-ea"/>
          <a:cs typeface="+mn-cs"/>
        </a:defRPr>
      </a:lvl6pPr>
      <a:lvl7pPr marL="2331971" indent="-179382" algn="l" defTabSz="71753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2" kern="1200">
          <a:solidFill>
            <a:schemeClr val="tx1"/>
          </a:solidFill>
          <a:latin typeface="+mn-lt"/>
          <a:ea typeface="+mn-ea"/>
          <a:cs typeface="+mn-cs"/>
        </a:defRPr>
      </a:lvl7pPr>
      <a:lvl8pPr marL="2690736" indent="-179382" algn="l" defTabSz="71753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2" kern="1200">
          <a:solidFill>
            <a:schemeClr val="tx1"/>
          </a:solidFill>
          <a:latin typeface="+mn-lt"/>
          <a:ea typeface="+mn-ea"/>
          <a:cs typeface="+mn-cs"/>
        </a:defRPr>
      </a:lvl8pPr>
      <a:lvl9pPr marL="3049501" indent="-179382" algn="l" defTabSz="717530" rtl="0" eaLnBrk="1" latinLnBrk="0" hangingPunct="1">
        <a:lnSpc>
          <a:spcPct val="90000"/>
        </a:lnSpc>
        <a:spcBef>
          <a:spcPts val="392"/>
        </a:spcBef>
        <a:buFont typeface="Arial" panose="020B0604020202020204" pitchFamily="34" charset="0"/>
        <a:buChar char="•"/>
        <a:defRPr sz="14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7530" rtl="0" eaLnBrk="1" latinLnBrk="0" hangingPunct="1">
        <a:defRPr sz="1412" kern="1200">
          <a:solidFill>
            <a:schemeClr val="tx1"/>
          </a:solidFill>
          <a:latin typeface="+mn-lt"/>
          <a:ea typeface="+mn-ea"/>
          <a:cs typeface="+mn-cs"/>
        </a:defRPr>
      </a:lvl1pPr>
      <a:lvl2pPr marL="358765" algn="l" defTabSz="717530" rtl="0" eaLnBrk="1" latinLnBrk="0" hangingPunct="1">
        <a:defRPr sz="1412" kern="1200">
          <a:solidFill>
            <a:schemeClr val="tx1"/>
          </a:solidFill>
          <a:latin typeface="+mn-lt"/>
          <a:ea typeface="+mn-ea"/>
          <a:cs typeface="+mn-cs"/>
        </a:defRPr>
      </a:lvl2pPr>
      <a:lvl3pPr marL="717530" algn="l" defTabSz="717530" rtl="0" eaLnBrk="1" latinLnBrk="0" hangingPunct="1">
        <a:defRPr sz="1412" kern="1200">
          <a:solidFill>
            <a:schemeClr val="tx1"/>
          </a:solidFill>
          <a:latin typeface="+mn-lt"/>
          <a:ea typeface="+mn-ea"/>
          <a:cs typeface="+mn-cs"/>
        </a:defRPr>
      </a:lvl3pPr>
      <a:lvl4pPr marL="1076295" algn="l" defTabSz="717530" rtl="0" eaLnBrk="1" latinLnBrk="0" hangingPunct="1">
        <a:defRPr sz="1412" kern="1200">
          <a:solidFill>
            <a:schemeClr val="tx1"/>
          </a:solidFill>
          <a:latin typeface="+mn-lt"/>
          <a:ea typeface="+mn-ea"/>
          <a:cs typeface="+mn-cs"/>
        </a:defRPr>
      </a:lvl4pPr>
      <a:lvl5pPr marL="1435059" algn="l" defTabSz="717530" rtl="0" eaLnBrk="1" latinLnBrk="0" hangingPunct="1">
        <a:defRPr sz="1412" kern="1200">
          <a:solidFill>
            <a:schemeClr val="tx1"/>
          </a:solidFill>
          <a:latin typeface="+mn-lt"/>
          <a:ea typeface="+mn-ea"/>
          <a:cs typeface="+mn-cs"/>
        </a:defRPr>
      </a:lvl5pPr>
      <a:lvl6pPr marL="1793824" algn="l" defTabSz="717530" rtl="0" eaLnBrk="1" latinLnBrk="0" hangingPunct="1">
        <a:defRPr sz="1412" kern="1200">
          <a:solidFill>
            <a:schemeClr val="tx1"/>
          </a:solidFill>
          <a:latin typeface="+mn-lt"/>
          <a:ea typeface="+mn-ea"/>
          <a:cs typeface="+mn-cs"/>
        </a:defRPr>
      </a:lvl6pPr>
      <a:lvl7pPr marL="2152589" algn="l" defTabSz="717530" rtl="0" eaLnBrk="1" latinLnBrk="0" hangingPunct="1">
        <a:defRPr sz="1412" kern="1200">
          <a:solidFill>
            <a:schemeClr val="tx1"/>
          </a:solidFill>
          <a:latin typeface="+mn-lt"/>
          <a:ea typeface="+mn-ea"/>
          <a:cs typeface="+mn-cs"/>
        </a:defRPr>
      </a:lvl7pPr>
      <a:lvl8pPr marL="2511354" algn="l" defTabSz="717530" rtl="0" eaLnBrk="1" latinLnBrk="0" hangingPunct="1">
        <a:defRPr sz="1412" kern="1200">
          <a:solidFill>
            <a:schemeClr val="tx1"/>
          </a:solidFill>
          <a:latin typeface="+mn-lt"/>
          <a:ea typeface="+mn-ea"/>
          <a:cs typeface="+mn-cs"/>
        </a:defRPr>
      </a:lvl8pPr>
      <a:lvl9pPr marL="2870119" algn="l" defTabSz="717530" rtl="0" eaLnBrk="1" latinLnBrk="0" hangingPunct="1">
        <a:defRPr sz="14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an_video_2980191D-C9A5-412C-833B-E13EF611C3A2.mp4">
            <a:hlinkClick r:id="" action="ppaction://media"/>
            <a:extLst>
              <a:ext uri="{FF2B5EF4-FFF2-40B4-BE49-F238E27FC236}">
                <a16:creationId xmlns:a16="http://schemas.microsoft.com/office/drawing/2014/main" id="{6247BD6A-58EA-9C1C-0EA7-BC273D57D0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20763" y="935802"/>
            <a:ext cx="6422810" cy="36128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7B5A11B-33CA-B79E-4DAD-E99D8E47DE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143" y="935802"/>
            <a:ext cx="4818597" cy="36128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D9CDDD-535D-40AA-5A27-2048EB4405B8}"/>
              </a:ext>
            </a:extLst>
          </p:cNvPr>
          <p:cNvSpPr txBox="1"/>
          <p:nvPr/>
        </p:nvSpPr>
        <p:spPr>
          <a:xfrm>
            <a:off x="506899" y="273857"/>
            <a:ext cx="4505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Futura PT Medium" panose="020B0502020204020303" pitchFamily="34" charset="77"/>
              </a:rPr>
              <a:t>single-photon lidar system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4E530A-3F69-5DD5-292C-EFC04267BDA9}"/>
              </a:ext>
            </a:extLst>
          </p:cNvPr>
          <p:cNvSpPr txBox="1"/>
          <p:nvPr/>
        </p:nvSpPr>
        <p:spPr>
          <a:xfrm>
            <a:off x="5958420" y="273857"/>
            <a:ext cx="5347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Futura PT Medium" panose="020B0502020204020303" pitchFamily="34" charset="77"/>
              </a:rPr>
              <a:t>scene on top of a rotation stage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6EBFE5-F982-FE42-560C-5DA529D6C1BA}"/>
              </a:ext>
            </a:extLst>
          </p:cNvPr>
          <p:cNvSpPr txBox="1"/>
          <p:nvPr/>
        </p:nvSpPr>
        <p:spPr>
          <a:xfrm>
            <a:off x="350141" y="4884729"/>
            <a:ext cx="222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Futura PT Medium" panose="020B0502020204020303" pitchFamily="34" charset="77"/>
              </a:rPr>
              <a:t>scanning mirrors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084B620-4278-34B1-0E28-3F769EDE0B0E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1464803" y="3378199"/>
            <a:ext cx="1114662" cy="150652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6D2DD3E-9651-8C66-FE5F-52E5DDDC8308}"/>
              </a:ext>
            </a:extLst>
          </p:cNvPr>
          <p:cNvSpPr txBox="1"/>
          <p:nvPr/>
        </p:nvSpPr>
        <p:spPr>
          <a:xfrm>
            <a:off x="2759439" y="4884729"/>
            <a:ext cx="2229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Futura PT Medium" panose="020B0502020204020303" pitchFamily="34" charset="77"/>
              </a:rPr>
              <a:t>picosecond laser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EEAC4D-17DD-3A67-9446-22BE67AD6E06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3182969" y="1694436"/>
            <a:ext cx="691132" cy="319029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56C100B-3351-91F7-7849-4C205B44DE91}"/>
              </a:ext>
            </a:extLst>
          </p:cNvPr>
          <p:cNvSpPr txBox="1"/>
          <p:nvPr/>
        </p:nvSpPr>
        <p:spPr>
          <a:xfrm>
            <a:off x="378026" y="1028271"/>
            <a:ext cx="2229324" cy="830997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Futura PT Medium" panose="020B0502020204020303" pitchFamily="34" charset="77"/>
              </a:rPr>
              <a:t>single-photon</a:t>
            </a:r>
          </a:p>
          <a:p>
            <a:r>
              <a:rPr lang="en-US" sz="2400" dirty="0">
                <a:latin typeface="Futura PT Medium" panose="020B0502020204020303" pitchFamily="34" charset="77"/>
              </a:rPr>
              <a:t>avalanche diode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233A101-6133-36F9-BB51-6D56D4DAD7E5}"/>
              </a:ext>
            </a:extLst>
          </p:cNvPr>
          <p:cNvCxnSpPr>
            <a:cxnSpLocks/>
          </p:cNvCxnSpPr>
          <p:nvPr/>
        </p:nvCxnSpPr>
        <p:spPr>
          <a:xfrm flipH="1" flipV="1">
            <a:off x="1492688" y="1859268"/>
            <a:ext cx="1014726" cy="56795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854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5800"/>
    </mc:Choice>
    <mc:Fallback>
      <p:transition advTm="15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" objId="4"/>
        <p14:playEvt time="16202" objId="4"/>
        <p14:stopEvt time="24202" objId="4"/>
      </p14:showEvtLst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834</TotalTime>
  <Words>80</Words>
  <Application>Microsoft Macintosh PowerPoint</Application>
  <PresentationFormat>Custom</PresentationFormat>
  <Paragraphs>8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Futura PT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Anagh Malik</dc:creator>
  <cp:lastModifiedBy>Anagh Malik</cp:lastModifiedBy>
  <cp:revision>1</cp:revision>
  <dcterms:created xsi:type="dcterms:W3CDTF">2023-07-07T04:37:15Z</dcterms:created>
  <dcterms:modified xsi:type="dcterms:W3CDTF">2023-07-07T18:32:14Z</dcterms:modified>
</cp:coreProperties>
</file>

<file path=docProps/thumbnail.jpeg>
</file>